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1CA06-9C6D-4175-B3A2-732B4272BD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4066-9E62-4DD1-9749-414C758BA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13B-5DEA-4F7A-8564-A404775B71D4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576-64B8-4C9F-BB74-AE6B813BA149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417-A9EE-4785-9506-50E5EA20D629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F845-C9DF-4EC9-A175-02D9A2EC6281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2AC6-76CD-45C4-BEB9-8C789B911E8C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2500-9D6C-4623-9C92-F2E401D12C3A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89AE-AE74-419C-88DF-407E434E9AC5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B36-8FB7-4C37-9E06-4AE024B214D1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AC5E-5FFA-4601-9E7F-65DA127ECB07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24D0-67CD-4C23-8C7F-E2FD2C7F4857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CF5-E405-4F38-99AC-20643B6F05DF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213E-2AB8-49A2-B6AA-483224F6467D}" type="datetime1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Громова И.А., учитель математики МБОУ СОШ № 7 г.Шарья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4CE8-9F3E-4242-B998-BB6C5E3ED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Урок алгебры в 8 классе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Определение степени с целым отрицательным показателем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00166" y="5780103"/>
            <a:ext cx="7000924" cy="1077897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Миллер Л.В., учитель математики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ГБОУ ООШ пос. Степняки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290"/>
            <a:ext cx="2357455" cy="810375"/>
          </a:xfrm>
          <a:prstGeom prst="rect">
            <a:avLst/>
          </a:prstGeom>
          <a:noFill/>
        </p:spPr>
      </p:pic>
      <p:pic>
        <p:nvPicPr>
          <p:cNvPr id="3" name="Picture 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928670"/>
            <a:ext cx="1331345" cy="714380"/>
          </a:xfrm>
          <a:prstGeom prst="rect">
            <a:avLst/>
          </a:prstGeom>
          <a:noFill/>
        </p:spPr>
      </p:pic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571612"/>
            <a:ext cx="818290" cy="642942"/>
          </a:xfrm>
          <a:prstGeom prst="rect">
            <a:avLst/>
          </a:prstGeom>
          <a:noFill/>
        </p:spPr>
      </p:pic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071678"/>
            <a:ext cx="1331345" cy="71438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714620"/>
            <a:ext cx="1143008" cy="15359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2857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1)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421481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214818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-6; </a:t>
            </a:r>
            <a:r>
              <a:rPr lang="ru-RU" sz="4000" dirty="0" smtClean="0"/>
              <a:t> 21</a:t>
            </a:r>
            <a:r>
              <a:rPr lang="ru-RU" sz="4000" dirty="0"/>
              <a:t>; </a:t>
            </a:r>
            <a:r>
              <a:rPr lang="ru-RU" sz="4000" dirty="0" smtClean="0"/>
              <a:t> 3</a:t>
            </a:r>
            <a:r>
              <a:rPr lang="ru-RU" sz="4000" dirty="0"/>
              <a:t>; </a:t>
            </a:r>
            <a:r>
              <a:rPr lang="ru-RU" sz="4000" dirty="0" smtClean="0"/>
              <a:t> 0</a:t>
            </a:r>
            <a:r>
              <a:rPr lang="ru-RU" sz="4000" dirty="0"/>
              <a:t>; </a:t>
            </a:r>
            <a:r>
              <a:rPr lang="ru-RU" sz="4000" dirty="0" smtClean="0"/>
              <a:t> -</a:t>
            </a:r>
            <a:r>
              <a:rPr lang="ru-RU" sz="4000" dirty="0"/>
              <a:t>72; </a:t>
            </a:r>
            <a:r>
              <a:rPr lang="ru-RU" sz="4000" dirty="0" smtClean="0"/>
              <a:t> 375;  </a:t>
            </a:r>
            <a:r>
              <a:rPr lang="ru-RU" sz="4000" dirty="0"/>
              <a:t>-1092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4282" y="528638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3)</a:t>
            </a:r>
            <a:endParaRPr lang="ru-RU" sz="3600" dirty="0"/>
          </a:p>
        </p:txBody>
      </p:sp>
      <p:pic>
        <p:nvPicPr>
          <p:cNvPr id="14389" name="Picture 53"/>
          <p:cNvPicPr>
            <a:picLocks noChangeAspect="1" noChangeArrowheads="1"/>
          </p:cNvPicPr>
          <p:nvPr/>
        </p:nvPicPr>
        <p:blipFill>
          <a:blip r:embed="rId7" cstate="print"/>
          <a:srcRect l="20315" t="54688" r="15446" b="32617"/>
          <a:stretch>
            <a:fillRect/>
          </a:stretch>
        </p:blipFill>
        <p:spPr bwMode="auto">
          <a:xfrm>
            <a:off x="785754" y="5072074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90" name="Picture 5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642918"/>
            <a:ext cx="1925503" cy="1357322"/>
          </a:xfrm>
          <a:prstGeom prst="rect">
            <a:avLst/>
          </a:prstGeom>
          <a:noFill/>
        </p:spPr>
      </p:pic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Миллер Л.В.</a:t>
            </a:r>
          </a:p>
          <a:p>
            <a:r>
              <a:rPr lang="ru-RU" dirty="0" smtClean="0"/>
              <a:t>ГБОУ ООШ пос. Степняки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57101" t="38086" r="10505" b="47265"/>
          <a:stretch>
            <a:fillRect/>
          </a:stretch>
        </p:blipFill>
        <p:spPr bwMode="auto">
          <a:xfrm>
            <a:off x="1285852" y="428604"/>
            <a:ext cx="561978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9883" t="52735" r="43996" b="32617"/>
          <a:stretch>
            <a:fillRect/>
          </a:stretch>
        </p:blipFill>
        <p:spPr bwMode="auto">
          <a:xfrm>
            <a:off x="571472" y="2428868"/>
            <a:ext cx="80010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142976" y="500042"/>
            <a:ext cx="1214446" cy="92869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2571744"/>
            <a:ext cx="1643074" cy="114300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4876" y="2643182"/>
            <a:ext cx="1214446" cy="92869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72396" y="2714620"/>
            <a:ext cx="1071570" cy="92869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883" t="36133" r="50293" b="51826"/>
          <a:stretch>
            <a:fillRect/>
          </a:stretch>
        </p:blipFill>
        <p:spPr bwMode="auto">
          <a:xfrm>
            <a:off x="285720" y="642918"/>
            <a:ext cx="71438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9919" t="49023" r="72511" b="43164"/>
          <a:stretch>
            <a:fillRect/>
          </a:stretch>
        </p:blipFill>
        <p:spPr bwMode="auto">
          <a:xfrm>
            <a:off x="2000232" y="3714752"/>
            <a:ext cx="40005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659" t="36837" r="36936" b="51172"/>
          <a:stretch>
            <a:fillRect/>
          </a:stretch>
        </p:blipFill>
        <p:spPr bwMode="auto">
          <a:xfrm>
            <a:off x="714348" y="221455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9707" t="36133" r="42726" b="51826"/>
          <a:stretch>
            <a:fillRect/>
          </a:stretch>
        </p:blipFill>
        <p:spPr bwMode="auto">
          <a:xfrm>
            <a:off x="5929322" y="2071678"/>
            <a:ext cx="1571636" cy="140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9468" t="38036" r="13799" b="51172"/>
          <a:stretch>
            <a:fillRect/>
          </a:stretch>
        </p:blipFill>
        <p:spPr bwMode="auto">
          <a:xfrm>
            <a:off x="2428860" y="2285992"/>
            <a:ext cx="354607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8865" t="42969" r="42350" b="49218"/>
          <a:stretch>
            <a:fillRect/>
          </a:stretch>
        </p:blipFill>
        <p:spPr bwMode="auto">
          <a:xfrm>
            <a:off x="928662" y="571480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66472" t="43164" r="23645" b="50000"/>
          <a:stretch>
            <a:fillRect/>
          </a:stretch>
        </p:blipFill>
        <p:spPr bwMode="auto">
          <a:xfrm>
            <a:off x="5000628" y="2143116"/>
            <a:ext cx="22043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768" y="2285992"/>
            <a:ext cx="107157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642918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l="85139" t="44141" r="4978" b="50000"/>
          <a:stretch>
            <a:fillRect/>
          </a:stretch>
        </p:blipFill>
        <p:spPr bwMode="auto">
          <a:xfrm>
            <a:off x="1071538" y="4214818"/>
            <a:ext cx="2143140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71802" y="4143380"/>
            <a:ext cx="107157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 l="13763" t="38281" r="78001" b="51953"/>
          <a:stretch>
            <a:fillRect/>
          </a:stretch>
        </p:blipFill>
        <p:spPr bwMode="auto">
          <a:xfrm>
            <a:off x="1000100" y="1428736"/>
            <a:ext cx="20359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 l="23096" t="38281" r="69217" b="51953"/>
          <a:stretch>
            <a:fillRect/>
          </a:stretch>
        </p:blipFill>
        <p:spPr bwMode="auto">
          <a:xfrm>
            <a:off x="5214942" y="2857496"/>
            <a:ext cx="1785950" cy="12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 l="32979" t="38281" r="57138" b="51953"/>
          <a:stretch>
            <a:fillRect/>
          </a:stretch>
        </p:blipFill>
        <p:spPr bwMode="auto">
          <a:xfrm>
            <a:off x="642910" y="4857760"/>
            <a:ext cx="24431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«Определение степени с целым отрицательным показателем»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2160" t="37109" r="38506" b="54102"/>
          <a:stretch>
            <a:fillRect/>
          </a:stretch>
        </p:blipFill>
        <p:spPr bwMode="auto">
          <a:xfrm>
            <a:off x="2143108" y="428604"/>
            <a:ext cx="35084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242886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где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 целое отрицательное число, 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/>
          <a:srcRect l="38157" t="53628" r="58706" b="42187"/>
          <a:stretch>
            <a:fillRect/>
          </a:stretch>
        </p:blipFill>
        <p:spPr bwMode="auto">
          <a:xfrm>
            <a:off x="3071801" y="4214818"/>
            <a:ext cx="95250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14348" y="4286256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Выражение         при 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≤ 0 не имеет смысла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Вычисли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7137" t="35156" r="81882" b="42383"/>
          <a:stretch>
            <a:fillRect/>
          </a:stretch>
        </p:blipFill>
        <p:spPr bwMode="auto">
          <a:xfrm>
            <a:off x="714348" y="1214422"/>
            <a:ext cx="2571768" cy="29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43411" t="35352" r="45608" b="45117"/>
          <a:stretch>
            <a:fillRect/>
          </a:stretch>
        </p:blipFill>
        <p:spPr bwMode="auto">
          <a:xfrm>
            <a:off x="357158" y="400050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 l="10520" t="57382" r="65374" b="32899"/>
          <a:stretch>
            <a:fillRect/>
          </a:stretch>
        </p:blipFill>
        <p:spPr bwMode="auto">
          <a:xfrm>
            <a:off x="2857488" y="3929066"/>
            <a:ext cx="561356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10137" t="49485" r="80660" b="44440"/>
          <a:stretch>
            <a:fillRect/>
          </a:stretch>
        </p:blipFill>
        <p:spPr bwMode="auto">
          <a:xfrm>
            <a:off x="2357422" y="3000372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10137" t="39158" r="75675" b="50515"/>
          <a:stretch>
            <a:fillRect/>
          </a:stretch>
        </p:blipFill>
        <p:spPr bwMode="auto">
          <a:xfrm>
            <a:off x="2500298" y="1785926"/>
            <a:ext cx="26432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9370" t="30654" r="81044" b="62057"/>
          <a:stretch>
            <a:fillRect/>
          </a:stretch>
        </p:blipFill>
        <p:spPr bwMode="auto">
          <a:xfrm>
            <a:off x="2714612" y="785795"/>
            <a:ext cx="2428892" cy="11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 l="2782" t="31445" r="75256" b="56836"/>
          <a:stretch>
            <a:fillRect/>
          </a:stretch>
        </p:blipFill>
        <p:spPr bwMode="auto">
          <a:xfrm>
            <a:off x="2357422" y="5214950"/>
            <a:ext cx="476245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28575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п.37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№ 970, 966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задание по выбору: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придумать шпаргалку со всеми возможными случаями возведения в степень с целым отрицательным показателем;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придумать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теме урока.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Миллер Л.В.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ГБОУ ООШ пос. Степняки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алгебры в 8 классе</vt:lpstr>
      <vt:lpstr>Слайд 2</vt:lpstr>
      <vt:lpstr>Слайд 3</vt:lpstr>
      <vt:lpstr>Слайд 4</vt:lpstr>
      <vt:lpstr>Слайд 5</vt:lpstr>
      <vt:lpstr> «Определение степени с целым отрицательным показателем» </vt:lpstr>
      <vt:lpstr>Слайд 7</vt:lpstr>
      <vt:lpstr>Вычисли</vt:lpstr>
      <vt:lpstr>Домашнее задание: п.37, № 970, 966 (а)  творческое задание по выбору:  1) придумать шпаргалку со всеми возможными случаями возведения в степень с целым отрицательным показателем; 2) придумать слоган к теме урока.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26</cp:revision>
  <dcterms:created xsi:type="dcterms:W3CDTF">2014-03-03T16:29:12Z</dcterms:created>
  <dcterms:modified xsi:type="dcterms:W3CDTF">2024-01-14T14:23:24Z</dcterms:modified>
</cp:coreProperties>
</file>